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7BAE-B146-4816-A286-916B22395A6D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DE1B-8DE0-4DB2-BBDD-45E049629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1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画像：</a:t>
            </a:r>
            <a:r>
              <a:rPr kumimoji="1" lang="en-US" altLang="ja-JP" dirty="0"/>
              <a:t>https://userdisk.webry.biglobe.ne.jp/012/472/52/N000/000/000/129787411898416319807_BG39b_1280.jpg</a:t>
            </a:r>
          </a:p>
          <a:p>
            <a:r>
              <a:rPr kumimoji="1" lang="ja-JP" altLang="en-US" dirty="0"/>
              <a:t>利用規約：</a:t>
            </a:r>
            <a:r>
              <a:rPr kumimoji="1" lang="en-US" altLang="ja-JP" dirty="0"/>
              <a:t>http://www5d.biglobe.ne.jp/~gakai/HTML/kiyaku.html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DE1B-8DE0-4DB2-BBDD-45E0496292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1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4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9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4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33" t="1365" r="5853" b="1547"/>
          <a:stretch/>
        </p:blipFill>
        <p:spPr>
          <a:xfrm>
            <a:off x="95794" y="87086"/>
            <a:ext cx="9710057" cy="66794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943" y="6178427"/>
            <a:ext cx="2982646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東京都教育委員会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9972" y="4324529"/>
            <a:ext cx="7681700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大人が守る！　子供の権利、子供の未来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169859" y="-168843"/>
            <a:ext cx="432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STOP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17" y="1824709"/>
            <a:ext cx="9562012" cy="24002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不適切な言動の根絶に向けて</a:t>
            </a:r>
            <a:endParaRPr kumimoji="1" lang="en-US" altLang="ja-JP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子供</a:t>
            </a:r>
            <a:r>
              <a:rPr kumimoji="1" lang="ja-JP" altLang="en-US" sz="8000" dirty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</a:t>
            </a:r>
            <a:r>
              <a:rPr kumimoji="1" lang="ja-JP" altLang="en-US" sz="8000" dirty="0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寄り添う</a:t>
            </a:r>
            <a:r>
              <a:rPr kumimoji="1" lang="ja-JP" altLang="en-US" sz="8000" dirty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大小</a:t>
            </a:r>
            <a:endParaRPr kumimoji="1" lang="en-US" altLang="ja-JP" sz="8000" dirty="0">
              <a:ln w="3810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kumimoji="1"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を宣言します！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68401" y="-98894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体罰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05310" y="5152761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暴言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98042" y="5100022"/>
            <a:ext cx="288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NO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943" y="5528740"/>
            <a:ext cx="41147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八丈町立大賀郷学校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" y="6255927"/>
            <a:ext cx="333333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82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HG明朝E</vt:lpstr>
      <vt:lpstr>游ゴシック</vt:lpstr>
      <vt:lpstr>游ゴシック Light</vt:lpstr>
      <vt:lpstr>Arial</vt:lpstr>
      <vt:lpstr>Calibri</vt:lpstr>
      <vt:lpstr>Calibri Light</vt:lpstr>
      <vt:lpstr>Stencil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照井　淳</cp:lastModifiedBy>
  <cp:revision>25</cp:revision>
  <cp:lastPrinted>2022-05-03T11:10:40Z</cp:lastPrinted>
  <dcterms:created xsi:type="dcterms:W3CDTF">2022-04-26T09:38:32Z</dcterms:created>
  <dcterms:modified xsi:type="dcterms:W3CDTF">2022-06-29T03:09:18Z</dcterms:modified>
</cp:coreProperties>
</file>